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png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444" r:id="rId3"/>
    <p:sldId id="435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74" d="100"/>
          <a:sy n="74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14:34:25.0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494 49,'-1'-2,"1"0,-1 0,1 1,-1-1,0 0,0 1,0-1,0 0,0 1,0-1,-1 1,1 0,0-1,-1 1,1 0,-1 0,1 0,-1 0,1 0,-1 0,0 0,0 1,1-1,-1 1,-3-1,-48-10,40 9,0 0,-1 2,1-1,-22 3,30-1,0 0,0 1,1-1,-1 1,0 0,1 0,0 1,-1-1,1 1,0 0,0 0,1 0,-1 1,1-1,-6 8,-24 36,-48 93,11-17,61-107,1-1,0 2,1-1,1 1,1-1,1 2,0-1,-3 35,6-38,0 0,1 1,1-1,1 0,0 0,0 0,2 0,-1 0,2 0,0-1,10 20,10 20,5 9,-27-58,0 0,0 0,0-1,0 1,1-1,0 0,-1 0,1 0,0-1,0 1,0-1,8 3,23 4,0 0,0-3,0-1,56 1,-19-2,-32 1,-25-2,1-1,0-1,0 0,-1-1,1-1,0 0,18-4,-32 4,1-1,-1 1,0-1,0 0,0 0,0 1,0-1,0-1,0 1,0 0,-1 0,1 0,-1-1,0 1,0-1,2-5,13-49,-12 40,6-29,6-80,-6 41,-4-43,-6 94,1 0,10-56,-6 58,-2-1,-1 1,-2-34,0 50,0-4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14:34:29.3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449 168,'-4'-4,"0"0,0 0,0 1,0-1,0 1,-1 0,0 0,0 0,1 0,-1 1,-1 0,1 0,0 0,0 1,-1 0,1 0,-7 0,-9-1,-1 1,1 1,-1 0,1 2,-1 1,-26 7,39-8,1 0,0 1,1 0,-1 1,0 0,1 0,0 0,0 1,0 0,0 1,1-1,0 1,0 0,1 1,0 0,0-1,0 2,-6 13,3-1,0 1,2-1,0 1,2 1,-3 25,3 108,4-135,-2 56,0-43,2 0,6 57,-4-80,1 0,1-1,0 1,0-1,1 0,0 0,0 0,1-1,0 1,1-1,0-1,0 1,0-1,1-1,0 1,1-2,10 8,2-1,1-1,-1-1,2-1,-1 0,1-2,32 6,-3-7,1-1,0-4,54-4,1 1,-96 1,-1-1,1 0,0 0,0-1,-1-1,1 0,-1 0,0-1,-1-1,15-9,-10 5,0 0,-1-2,0 1,-1-2,0 0,15-20,-14 15,0-1,-1-1,-1 0,-1 0,-1-1,0-1,-2 0,-1 0,0-1,-2 1,4-34,-4-32,-10-135,4 215,0 0,-1 0,0 1,0-1,0 1,-1 0,-1-1,1 1,-1 0,-7-10,-3 0,-1 0,-23-20,17 18,13 12,0 1,-1 0,0 1,-1 0,-14-6,-20-10,33 14,-1 2,0 0,0 0,0 1,0 0,-1 1,0 1,-14-2,-1 2,0 2,-48 4,71-3,1-1,0 1,0 0,-1 0,1 0,0 1,0-1,0 1,1 0,-1 1,0-1,1 0,-1 1,1 0,0 0,0 0,0 0,0 0,0 1,-3 6,-1 4,1 0,1 0,0 1,-5 25,-7 24,11-50,-49 146,50-138,0 1,1 0,2-1,0 1,2 30,-1-58,1-1,0 1,1-1,0 1,0-1,0 1,0-1,1 1,0 0,0-1,0 1,0 0,1 1,0-1,0 0,1 1,-1 0,1-1,0 1,0 1,0-1,0 1,1-1,0 1,-1 0,1 1,0-1,0 1,1 0,5-1,46-1,-32 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14:35:00.065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70,'0'-1,"1"0,-1 1,1-1,-1 0,1 0,-1 1,1-1,0 0,-1 0,1 1,0-1,0 1,-1-1,1 1,0-1,0 1,0-1,0 1,-1 0,1-1,0 1,1 0,27-8,-23 7,82-15,2 4,118-1,-145 10,289-1,-230 5,-104 1,-1 0,1 1,-1 2,0-1,0 2,-1 0,1 1,23 15,-13-9,50 19,43-2,-100-26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4T14:35:03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23,'63'-9,"-12"0,83 4,229 22,-305-13,105-1,-110-5,0 3,85 13,69 10,-161-17,-26-5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403FF5-011C-4040-B5A7-116CAA7D8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95BC894-1833-494A-A443-F1F3A8604F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5881E95-4050-44F3-8912-9E17C2A1E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18DA24-A7C7-43D6-9B9D-F2FA7B3E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52EB481-055E-4008-9517-EF4D5230D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77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A819577-0FC4-4990-AB51-5CBA85CF5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B47EC93-9FC3-4F91-B14A-479D2EAC60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93B6AC2-BA14-4032-B0D0-8DC281DF2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AA58845-10C9-485E-9058-B198AB389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0F3A47-68DF-465E-B365-783A62219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6189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0BF32C10-426D-4840-B862-CCC788703C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FE01CCF-C8C6-4B2F-AF21-19346E9B52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D3C7DC-0C68-4FA9-B2C3-1D8B9B5D1E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FA0F0A0-7E13-47B4-B493-FA108EEEF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7C4EE69-D7FE-4D5B-9B77-98D45463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105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8D4A61E-9F4F-4B22-85A0-F6E90150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347FFC-BEF6-4A19-BA28-F972B2BAF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2B1490-0C50-403D-ABB9-9816BB7C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FCAD5A-7F44-4C72-B2DF-67C989A10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0078DE-1D64-4F12-818C-684BC0B57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391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4B2107-483F-45D6-81CA-0825B0E1C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068615-9052-438D-BB52-AB286E0F9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E5FE255-1CF0-4A1B-8D10-0C2B63CCE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AC16F98-7454-47FB-AB67-D86DEFAB0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359744-F922-4611-BE6C-86727064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9169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F98E5C-E6A6-4561-9E72-C6B4D0E31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2C7C114-3C2D-4913-9765-12DAB4D46E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BC1F19D-016D-43D0-B849-C6ED1D5259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63DA847-E33D-48F5-8607-1DC19AA5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362EC3-CCE1-43C0-8AD6-7E5BA3D1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888ED6-9E0B-4FAE-B975-ECD1E302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3963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E6E646-CBA7-4B1B-9773-CAA12A2B7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6680E9-BC68-4AE6-A555-48B247F77D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D56ECB9-2C4F-4DBA-A7BD-031E2A13B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811F88A-8F5D-4E7E-B0D0-824E625DBC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B654560-4161-414A-A986-94F64C0E2E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81FAFD17-DD3C-4A77-846B-E6B7F2B8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94A2443-4814-446D-9F87-403723D82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9410DAF-26B2-4002-B5FC-9D4FD0FD5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48AF4A-690F-444F-85BC-89D66CF98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D7E2F04-D38C-432D-A679-673F15A1B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FF49AE-8BD9-4AB2-8A4C-E8DC1AFF2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1C90EB-FE96-4582-9A9F-E0CA401F1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5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5A3EBE-21A0-4776-AF13-318E9EB5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69A800F-8F70-40B3-ADD1-F80BE3C3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52A32F-5406-44E0-A0C8-921CAF723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8153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B7AAF6-5F52-404E-A667-9FC3EB2AF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D28D6EA-F109-41BE-9F1F-ECDBB0C0F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5A03614-9ACB-487B-9438-78CBA7C0FA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3B3724B-96AE-4196-A1F5-8DDE185A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8CECE7-5BEC-4934-A240-6FFB54134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11EA932-7B6B-4848-81C2-2FEEA89A4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976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E6A8B87-9BC3-49EE-8D0E-31216A633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B855BB7-5819-445E-8CCB-D704448EC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79229C2-D39E-4C79-95A3-9341B3FCE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0B1D7C3-746C-43E6-98EB-97949EAA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1A7E420-AEC3-4D46-962E-85324C1DC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BE08BCA-4D1D-4DFB-BFBC-AB65ACE15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3611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1785BAB-847E-4984-A3BA-EBE851B72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33D49D-A7DF-43BF-8344-C6D0379B6B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50B594-A21D-4626-8B3E-DA827F03A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7368D-546E-49EB-8D5C-A95CFEBC57CF}" type="datetimeFigureOut">
              <a:rPr lang="fr-FR" smtClean="0"/>
              <a:t>26/09/2025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DF2C232-A6CB-4A63-9AAF-4313C76EBB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50F7749-DE82-4BD0-AE25-10835BC3D5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CA07-0AB7-4B53-AA11-B120A77A7F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259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.xml"/><Relationship Id="rId5" Type="http://schemas.openxmlformats.org/officeDocument/2006/relationships/image" Target="../media/image7.jpeg"/><Relationship Id="rId10" Type="http://schemas.openxmlformats.org/officeDocument/2006/relationships/image" Target="../media/image58.png"/><Relationship Id="rId4" Type="http://schemas.openxmlformats.org/officeDocument/2006/relationships/image" Target="../media/image6.jpg"/><Relationship Id="rId9" Type="http://schemas.openxmlformats.org/officeDocument/2006/relationships/customXml" Target="../ink/ink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9.jpeg"/><Relationship Id="rId7" Type="http://schemas.openxmlformats.org/officeDocument/2006/relationships/customXml" Target="../ink/ink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customXml" Target="../ink/ink3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9FD6CF-44D8-47B3-8518-6A7809C29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48954"/>
            <a:ext cx="9144000" cy="1037220"/>
          </a:xfrm>
        </p:spPr>
        <p:txBody>
          <a:bodyPr/>
          <a:lstStyle/>
          <a:p>
            <a:r>
              <a:rPr lang="fr-FR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 SUR CAMION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420F514-12BC-44A1-9566-A5CE624340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335" y="3772225"/>
            <a:ext cx="4255520" cy="25191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B5D9741-E0D4-41B1-97FB-3FA9630AFD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855" y="888172"/>
            <a:ext cx="3408608" cy="65841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5DA0BB9D-F9E0-4261-AC1E-3B6D120D18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3145" y="161355"/>
            <a:ext cx="4225710" cy="238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4961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FE68EE-D2C6-4650-B8E2-DD63720382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8" y="351806"/>
            <a:ext cx="4404357" cy="627969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5F2EFAD-5E37-404F-BF15-FCE6EA68EA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1665" y="62652"/>
            <a:ext cx="4626033" cy="685800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6146EBF-66CF-4DAA-B7C8-836961D6D9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98" y="2797156"/>
            <a:ext cx="2915530" cy="877794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98B31229-85B2-4C60-87CD-029809B04E9B}"/>
              </a:ext>
            </a:extLst>
          </p:cNvPr>
          <p:cNvSpPr txBox="1"/>
          <p:nvPr/>
        </p:nvSpPr>
        <p:spPr>
          <a:xfrm>
            <a:off x="10363200" y="3774409"/>
            <a:ext cx="780176" cy="37750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-50 %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857497DA-D816-4B5C-8D0B-026C1FB8F1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003" y="595618"/>
            <a:ext cx="3024920" cy="22686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3" name="Encre 12">
                <a:extLst>
                  <a:ext uri="{FF2B5EF4-FFF2-40B4-BE49-F238E27FC236}">
                    <a16:creationId xmlns:a16="http://schemas.microsoft.com/office/drawing/2014/main" id="{DA03C821-1841-4597-9617-4E9B7084F8CC}"/>
                  </a:ext>
                </a:extLst>
              </p14:cNvPr>
              <p14:cNvContentPartPr/>
              <p14:nvPr/>
            </p14:nvContentPartPr>
            <p14:xfrm>
              <a:off x="1415830" y="5208536"/>
              <a:ext cx="270720" cy="338040"/>
            </p14:xfrm>
          </p:contentPart>
        </mc:Choice>
        <mc:Fallback xmlns="">
          <p:pic>
            <p:nvPicPr>
              <p:cNvPr id="13" name="Encre 12">
                <a:extLst>
                  <a:ext uri="{FF2B5EF4-FFF2-40B4-BE49-F238E27FC236}">
                    <a16:creationId xmlns:a16="http://schemas.microsoft.com/office/drawing/2014/main" id="{DA03C821-1841-4597-9617-4E9B7084F8CC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61830" y="5100536"/>
                <a:ext cx="37836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" name="Encre 13">
                <a:extLst>
                  <a:ext uri="{FF2B5EF4-FFF2-40B4-BE49-F238E27FC236}">
                    <a16:creationId xmlns:a16="http://schemas.microsoft.com/office/drawing/2014/main" id="{157E76B8-DD9C-468C-9A50-DDB7ED99C2A9}"/>
                  </a:ext>
                </a:extLst>
              </p14:cNvPr>
              <p14:cNvContentPartPr/>
              <p14:nvPr/>
            </p14:nvContentPartPr>
            <p14:xfrm>
              <a:off x="5651950" y="5123576"/>
              <a:ext cx="381240" cy="373320"/>
            </p14:xfrm>
          </p:contentPart>
        </mc:Choice>
        <mc:Fallback xmlns="">
          <p:pic>
            <p:nvPicPr>
              <p:cNvPr id="14" name="Encre 13">
                <a:extLst>
                  <a:ext uri="{FF2B5EF4-FFF2-40B4-BE49-F238E27FC236}">
                    <a16:creationId xmlns:a16="http://schemas.microsoft.com/office/drawing/2014/main" id="{157E76B8-DD9C-468C-9A50-DDB7ED99C2A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98310" y="5015936"/>
                <a:ext cx="488880" cy="588960"/>
              </a:xfrm>
              <a:prstGeom prst="rect">
                <a:avLst/>
              </a:prstGeom>
            </p:spPr>
          </p:pic>
        </mc:Fallback>
      </mc:AlternateContent>
      <p:sp>
        <p:nvSpPr>
          <p:cNvPr id="2" name="ZoneTexte 1">
            <a:extLst>
              <a:ext uri="{FF2B5EF4-FFF2-40B4-BE49-F238E27FC236}">
                <a16:creationId xmlns:a16="http://schemas.microsoft.com/office/drawing/2014/main" id="{3240CC51-F3B6-1C72-50F2-2458A43BD7B1}"/>
              </a:ext>
            </a:extLst>
          </p:cNvPr>
          <p:cNvSpPr txBox="1"/>
          <p:nvPr/>
        </p:nvSpPr>
        <p:spPr>
          <a:xfrm>
            <a:off x="1666437" y="6136862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9BDB051-212A-EF5F-606D-8833CD8B348C}"/>
              </a:ext>
            </a:extLst>
          </p:cNvPr>
          <p:cNvSpPr txBox="1"/>
          <p:nvPr/>
        </p:nvSpPr>
        <p:spPr>
          <a:xfrm>
            <a:off x="9127837" y="6115985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</a:t>
            </a:r>
          </a:p>
        </p:txBody>
      </p:sp>
    </p:spTree>
    <p:extLst>
      <p:ext uri="{BB962C8B-B14F-4D97-AF65-F5344CB8AC3E}">
        <p14:creationId xmlns:p14="http://schemas.microsoft.com/office/powerpoint/2010/main" val="3728272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B1C03A2-8F5A-44AB-9CC5-65C15130F6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16" y="0"/>
            <a:ext cx="4605372" cy="68580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C4A36FB-FD05-434A-B1B2-7470EA94AB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733" y="0"/>
            <a:ext cx="4845899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817F44F3-D3EA-4B3C-8745-8306E13ECA7C}"/>
              </a:ext>
            </a:extLst>
          </p:cNvPr>
          <p:cNvSpPr txBox="1"/>
          <p:nvPr/>
        </p:nvSpPr>
        <p:spPr>
          <a:xfrm>
            <a:off x="10458209" y="3095538"/>
            <a:ext cx="1103214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-70 %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3B005DE-FF41-48B3-8AFB-2A0303D27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0674" y="1149867"/>
            <a:ext cx="2461326" cy="170658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Encre 1">
                <a:extLst>
                  <a:ext uri="{FF2B5EF4-FFF2-40B4-BE49-F238E27FC236}">
                    <a16:creationId xmlns:a16="http://schemas.microsoft.com/office/drawing/2014/main" id="{0CDD5EA5-DCCF-4119-B520-D9AEE1BD8C10}"/>
                  </a:ext>
                </a:extLst>
              </p14:cNvPr>
              <p14:cNvContentPartPr/>
              <p14:nvPr/>
            </p14:nvContentPartPr>
            <p14:xfrm>
              <a:off x="1534630" y="4772969"/>
              <a:ext cx="502920" cy="49680"/>
            </p14:xfrm>
          </p:contentPart>
        </mc:Choice>
        <mc:Fallback xmlns="">
          <p:pic>
            <p:nvPicPr>
              <p:cNvPr id="2" name="Encre 1">
                <a:extLst>
                  <a:ext uri="{FF2B5EF4-FFF2-40B4-BE49-F238E27FC236}">
                    <a16:creationId xmlns:a16="http://schemas.microsoft.com/office/drawing/2014/main" id="{0CDD5EA5-DCCF-4119-B520-D9AEE1BD8C1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480990" y="4664969"/>
                <a:ext cx="61056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Encre 3">
                <a:extLst>
                  <a:ext uri="{FF2B5EF4-FFF2-40B4-BE49-F238E27FC236}">
                    <a16:creationId xmlns:a16="http://schemas.microsoft.com/office/drawing/2014/main" id="{427759FA-89EE-4C5D-9423-74BE139EC080}"/>
                  </a:ext>
                </a:extLst>
              </p14:cNvPr>
              <p14:cNvContentPartPr/>
              <p14:nvPr/>
            </p14:nvContentPartPr>
            <p14:xfrm>
              <a:off x="6408670" y="4999769"/>
              <a:ext cx="486360" cy="25560"/>
            </p14:xfrm>
          </p:contentPart>
        </mc:Choice>
        <mc:Fallback xmlns="">
          <p:pic>
            <p:nvPicPr>
              <p:cNvPr id="4" name="Encre 3">
                <a:extLst>
                  <a:ext uri="{FF2B5EF4-FFF2-40B4-BE49-F238E27FC236}">
                    <a16:creationId xmlns:a16="http://schemas.microsoft.com/office/drawing/2014/main" id="{427759FA-89EE-4C5D-9423-74BE139EC080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55030" y="4891769"/>
                <a:ext cx="594000" cy="241200"/>
              </a:xfrm>
              <a:prstGeom prst="rect">
                <a:avLst/>
              </a:prstGeom>
            </p:spPr>
          </p:pic>
        </mc:Fallback>
      </mc:AlternateContent>
      <p:sp>
        <p:nvSpPr>
          <p:cNvPr id="7" name="ZoneTexte 6">
            <a:extLst>
              <a:ext uri="{FF2B5EF4-FFF2-40B4-BE49-F238E27FC236}">
                <a16:creationId xmlns:a16="http://schemas.microsoft.com/office/drawing/2014/main" id="{1584D07D-ED8B-8723-DA3B-39B98FAB982D}"/>
              </a:ext>
            </a:extLst>
          </p:cNvPr>
          <p:cNvSpPr txBox="1"/>
          <p:nvPr/>
        </p:nvSpPr>
        <p:spPr>
          <a:xfrm>
            <a:off x="3610374" y="6115985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Avant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792E4AF3-AF02-B9C5-44E8-FAB6866CDCBF}"/>
              </a:ext>
            </a:extLst>
          </p:cNvPr>
          <p:cNvSpPr txBox="1"/>
          <p:nvPr/>
        </p:nvSpPr>
        <p:spPr>
          <a:xfrm>
            <a:off x="8631449" y="6115985"/>
            <a:ext cx="931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Après</a:t>
            </a:r>
          </a:p>
        </p:txBody>
      </p:sp>
    </p:spTree>
    <p:extLst>
      <p:ext uri="{BB962C8B-B14F-4D97-AF65-F5344CB8AC3E}">
        <p14:creationId xmlns:p14="http://schemas.microsoft.com/office/powerpoint/2010/main" val="36889205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13</Words>
  <Application>Microsoft Office PowerPoint</Application>
  <PresentationFormat>Grand écran</PresentationFormat>
  <Paragraphs>7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Thème Office</vt:lpstr>
      <vt:lpstr>TEST SUR CAMION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 SUR CAMION</dc:title>
  <dc:creator>Farid JIMMY</dc:creator>
  <cp:lastModifiedBy>Farid JIMMY</cp:lastModifiedBy>
  <cp:revision>3</cp:revision>
  <dcterms:created xsi:type="dcterms:W3CDTF">2025-09-26T11:59:06Z</dcterms:created>
  <dcterms:modified xsi:type="dcterms:W3CDTF">2025-09-26T12:14:15Z</dcterms:modified>
</cp:coreProperties>
</file>